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1"/>
  </p:notesMasterIdLst>
  <p:sldIdLst>
    <p:sldId id="266" r:id="rId5"/>
    <p:sldId id="267" r:id="rId6"/>
    <p:sldId id="268" r:id="rId7"/>
    <p:sldId id="269" r:id="rId8"/>
    <p:sldId id="257" r:id="rId9"/>
    <p:sldId id="27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90" d="100"/>
          <a:sy n="90" d="100"/>
        </p:scale>
        <p:origin x="576" y="9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4/10/2021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4/10/2021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4/10/2021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4/10/2021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4/10/2021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4/10/2021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42014" y="0"/>
            <a:ext cx="12191980" cy="68579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000" dirty="0">
                <a:solidFill>
                  <a:srgbClr val="FFFFFF"/>
                </a:solidFill>
              </a:rPr>
              <a:t>CODE INOVATION SERIES</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30 HOURS HACKATHON 15-16 April 2021</a:t>
            </a:r>
          </a:p>
          <a:p>
            <a:pPr algn="l">
              <a:spcAft>
                <a:spcPts val="600"/>
              </a:spcAft>
            </a:pPr>
            <a:endParaRPr lang="en-US" sz="1800" dirty="0">
              <a:solidFill>
                <a:srgbClr val="FFFFFF"/>
              </a:solidFill>
            </a:endParaRPr>
          </a:p>
          <a:p>
            <a:pPr algn="l">
              <a:spcAft>
                <a:spcPts val="600"/>
              </a:spcAft>
            </a:pPr>
            <a:endParaRPr lang="en-US" sz="1800" dirty="0">
              <a:solidFill>
                <a:srgbClr val="FFFFFF"/>
              </a:solidFill>
            </a:endParaRPr>
          </a:p>
        </p:txBody>
      </p:sp>
      <p:pic>
        <p:nvPicPr>
          <p:cNvPr id="5" name="Picture 4">
            <a:extLst>
              <a:ext uri="{FF2B5EF4-FFF2-40B4-BE49-F238E27FC236}">
                <a16:creationId xmlns:a16="http://schemas.microsoft.com/office/drawing/2014/main" id="{FA7BF570-0703-4CCF-BA11-4B1EA9CCEF7C}"/>
              </a:ext>
            </a:extLst>
          </p:cNvPr>
          <p:cNvPicPr>
            <a:picLocks noChangeAspect="1"/>
          </p:cNvPicPr>
          <p:nvPr/>
        </p:nvPicPr>
        <p:blipFill>
          <a:blip r:embed="rId3"/>
          <a:stretch>
            <a:fillRect/>
          </a:stretch>
        </p:blipFill>
        <p:spPr>
          <a:xfrm>
            <a:off x="6235886" y="2785806"/>
            <a:ext cx="1251576" cy="139238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9" name="Picture 8">
            <a:extLst>
              <a:ext uri="{FF2B5EF4-FFF2-40B4-BE49-F238E27FC236}">
                <a16:creationId xmlns:a16="http://schemas.microsoft.com/office/drawing/2014/main" id="{99D6E61B-A977-46AB-BB36-69D6BA4E9F28}"/>
              </a:ext>
            </a:extLst>
          </p:cNvPr>
          <p:cNvPicPr>
            <a:picLocks noChangeAspect="1"/>
          </p:cNvPicPr>
          <p:nvPr/>
        </p:nvPicPr>
        <p:blipFill>
          <a:blip r:embed="rId4"/>
          <a:stretch>
            <a:fillRect/>
          </a:stretch>
        </p:blipFill>
        <p:spPr>
          <a:xfrm>
            <a:off x="7487462" y="2690253"/>
            <a:ext cx="1426524" cy="1474519"/>
          </a:xfrm>
          <a:prstGeom prst="rect">
            <a:avLst/>
          </a:prstGeom>
        </p:spPr>
      </p:pic>
      <p:pic>
        <p:nvPicPr>
          <p:cNvPr id="11" name="Picture 10">
            <a:extLst>
              <a:ext uri="{FF2B5EF4-FFF2-40B4-BE49-F238E27FC236}">
                <a16:creationId xmlns:a16="http://schemas.microsoft.com/office/drawing/2014/main" id="{4CCA299A-E579-40CD-9DA4-4FCA10DD9554}"/>
              </a:ext>
            </a:extLst>
          </p:cNvPr>
          <p:cNvPicPr>
            <a:picLocks noChangeAspect="1"/>
          </p:cNvPicPr>
          <p:nvPr/>
        </p:nvPicPr>
        <p:blipFill>
          <a:blip r:embed="rId5"/>
          <a:stretch>
            <a:fillRect/>
          </a:stretch>
        </p:blipFill>
        <p:spPr>
          <a:xfrm>
            <a:off x="8913986" y="2754205"/>
            <a:ext cx="3190875" cy="1428750"/>
          </a:xfrm>
          <a:prstGeom prst="rect">
            <a:avLst/>
          </a:prstGeom>
        </p:spPr>
      </p:pic>
    </p:spTree>
    <p:extLst>
      <p:ext uri="{BB962C8B-B14F-4D97-AF65-F5344CB8AC3E}">
        <p14:creationId xmlns:p14="http://schemas.microsoft.com/office/powerpoint/2010/main" val="74557619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1A6DD-6218-4378-9B81-6403AA8C1560}"/>
              </a:ext>
            </a:extLst>
          </p:cNvPr>
          <p:cNvSpPr>
            <a:spLocks noGrp="1"/>
          </p:cNvSpPr>
          <p:nvPr>
            <p:ph type="title"/>
          </p:nvPr>
        </p:nvSpPr>
        <p:spPr/>
        <p:txBody>
          <a:bodyPr>
            <a:normAutofit/>
          </a:bodyPr>
          <a:lstStyle/>
          <a:p>
            <a:r>
              <a:rPr lang="en-US" sz="2500" dirty="0">
                <a:latin typeface="Times New Roman" panose="02020603050405020304" pitchFamily="18" charset="0"/>
                <a:cs typeface="Times New Roman" panose="02020603050405020304" pitchFamily="18" charset="0"/>
              </a:rPr>
              <a:t>                            COMPUTER SCIENCE DEPARTMENT </a:t>
            </a:r>
            <a:br>
              <a:rPr lang="en-US" sz="2500" dirty="0">
                <a:latin typeface="Times New Roman" panose="02020603050405020304" pitchFamily="18" charset="0"/>
                <a:cs typeface="Times New Roman" panose="02020603050405020304" pitchFamily="18" charset="0"/>
              </a:rPr>
            </a:br>
            <a:r>
              <a:rPr lang="en-US" sz="2500" dirty="0">
                <a:latin typeface="Times New Roman" panose="02020603050405020304" pitchFamily="18" charset="0"/>
                <a:cs typeface="Times New Roman" panose="02020603050405020304" pitchFamily="18" charset="0"/>
              </a:rPr>
              <a:t>                               5</a:t>
            </a:r>
            <a:r>
              <a:rPr lang="en-US" sz="2500" baseline="30000" dirty="0">
                <a:latin typeface="Times New Roman" panose="02020603050405020304" pitchFamily="18" charset="0"/>
                <a:cs typeface="Times New Roman" panose="02020603050405020304" pitchFamily="18" charset="0"/>
              </a:rPr>
              <a:t>TH</a:t>
            </a:r>
            <a:r>
              <a:rPr lang="en-US" sz="2500" dirty="0">
                <a:latin typeface="Times New Roman" panose="02020603050405020304" pitchFamily="18" charset="0"/>
                <a:cs typeface="Times New Roman" panose="02020603050405020304" pitchFamily="18" charset="0"/>
              </a:rPr>
              <a:t> SEM FOR THE YEAR 2020-21</a:t>
            </a:r>
            <a:br>
              <a:rPr lang="en-US" sz="2500" dirty="0">
                <a:latin typeface="Times New Roman" panose="02020603050405020304" pitchFamily="18" charset="0"/>
                <a:cs typeface="Times New Roman" panose="02020603050405020304" pitchFamily="18" charset="0"/>
              </a:rPr>
            </a:br>
            <a:r>
              <a:rPr lang="en-US" sz="2500" dirty="0">
                <a:latin typeface="Times New Roman" panose="02020603050405020304" pitchFamily="18" charset="0"/>
                <a:cs typeface="Times New Roman" panose="02020603050405020304" pitchFamily="18" charset="0"/>
              </a:rPr>
              <a:t>                     OUR IDEA: INTELLIGENT TUTORTING SYSTEM</a:t>
            </a:r>
            <a:br>
              <a:rPr lang="en-US" sz="2500" dirty="0">
                <a:latin typeface="Times New Roman" panose="02020603050405020304" pitchFamily="18" charset="0"/>
                <a:cs typeface="Times New Roman" panose="02020603050405020304" pitchFamily="18" charset="0"/>
              </a:rPr>
            </a:br>
            <a:r>
              <a:rPr lang="en-US" sz="2500" dirty="0">
                <a:latin typeface="Times New Roman" panose="02020603050405020304" pitchFamily="18" charset="0"/>
                <a:cs typeface="Times New Roman" panose="02020603050405020304" pitchFamily="18" charset="0"/>
              </a:rPr>
              <a:t>                                          FOR ONLINE LEARNING</a:t>
            </a:r>
            <a:endParaRPr lang="en-IN" sz="25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3733C02-AB14-45C8-A5CE-6AD1C53DB6F6}"/>
              </a:ext>
            </a:extLst>
          </p:cNvPr>
          <p:cNvSpPr>
            <a:spLocks noGrp="1"/>
          </p:cNvSpPr>
          <p:nvPr>
            <p:ph idx="1"/>
          </p:nvPr>
        </p:nvSpPr>
        <p:spPr>
          <a:xfrm>
            <a:off x="1371600" y="2286000"/>
            <a:ext cx="9601200" cy="3886200"/>
          </a:xfrm>
        </p:spPr>
        <p:txBody>
          <a:bodyPr/>
          <a:lstStyle/>
          <a:p>
            <a:pPr lvl="3">
              <a:buFont typeface="Wingdings" panose="05000000000000000000" pitchFamily="2" charset="2"/>
              <a:buChar char="§"/>
            </a:pPr>
            <a:r>
              <a:rPr lang="en-US" sz="2000" i="0" u="sng" dirty="0">
                <a:latin typeface="Times New Roman" panose="02020603050405020304" pitchFamily="18" charset="0"/>
                <a:cs typeface="Times New Roman" panose="02020603050405020304" pitchFamily="18" charset="0"/>
              </a:rPr>
              <a:t>TEAM NAME</a:t>
            </a:r>
            <a:r>
              <a:rPr lang="en-US" sz="2000" i="0" dirty="0">
                <a:latin typeface="Times New Roman" panose="02020603050405020304" pitchFamily="18" charset="0"/>
                <a:cs typeface="Times New Roman" panose="02020603050405020304" pitchFamily="18" charset="0"/>
              </a:rPr>
              <a:t>                   MARVICK</a:t>
            </a:r>
          </a:p>
          <a:p>
            <a:pPr lvl="3">
              <a:buFont typeface="Wingdings" panose="05000000000000000000" pitchFamily="2" charset="2"/>
              <a:buChar char="§"/>
            </a:pPr>
            <a:r>
              <a:rPr lang="en-US" sz="2000" i="0" u="sng" dirty="0">
                <a:latin typeface="Times New Roman" panose="02020603050405020304" pitchFamily="18" charset="0"/>
                <a:cs typeface="Times New Roman" panose="02020603050405020304" pitchFamily="18" charset="0"/>
              </a:rPr>
              <a:t>TEAM MEMBERS AND USN NUMBER</a:t>
            </a:r>
            <a:endParaRPr lang="en-US" sz="2000" i="0" dirty="0">
              <a:latin typeface="Times New Roman" panose="02020603050405020304" pitchFamily="18" charset="0"/>
              <a:cs typeface="Times New Roman" panose="02020603050405020304" pitchFamily="18" charset="0"/>
            </a:endParaRPr>
          </a:p>
          <a:p>
            <a:pPr lvl="3">
              <a:buFont typeface="Wingdings" panose="05000000000000000000" pitchFamily="2" charset="2"/>
              <a:buChar char="§"/>
            </a:pPr>
            <a:r>
              <a:rPr lang="en-US" sz="2000" i="0" dirty="0">
                <a:latin typeface="Times New Roman" panose="02020603050405020304" pitchFamily="18" charset="0"/>
                <a:cs typeface="Times New Roman" panose="02020603050405020304" pitchFamily="18" charset="0"/>
              </a:rPr>
              <a:t>ADARSH K </a:t>
            </a:r>
            <a:r>
              <a:rPr lang="en-US" dirty="0">
                <a:latin typeface="Times New Roman" panose="02020603050405020304" pitchFamily="18" charset="0"/>
                <a:cs typeface="Times New Roman" panose="02020603050405020304" pitchFamily="18" charset="0"/>
              </a:rPr>
              <a:t>                        </a:t>
            </a:r>
            <a:r>
              <a:rPr lang="en-US" sz="2000" i="0" dirty="0">
                <a:latin typeface="Times New Roman" panose="02020603050405020304" pitchFamily="18" charset="0"/>
                <a:cs typeface="Times New Roman" panose="02020603050405020304" pitchFamily="18" charset="0"/>
              </a:rPr>
              <a:t>1KS18CS001</a:t>
            </a:r>
          </a:p>
          <a:p>
            <a:pPr lvl="3">
              <a:buFont typeface="Wingdings" panose="05000000000000000000" pitchFamily="2" charset="2"/>
              <a:buChar char="§"/>
            </a:pPr>
            <a:r>
              <a:rPr lang="en-US" sz="2000" i="0" dirty="0">
                <a:latin typeface="Times New Roman" panose="02020603050405020304" pitchFamily="18" charset="0"/>
                <a:cs typeface="Times New Roman" panose="02020603050405020304" pitchFamily="18" charset="0"/>
              </a:rPr>
              <a:t>ANIKETH H                      1KS18CS003</a:t>
            </a:r>
          </a:p>
          <a:p>
            <a:pPr lvl="3">
              <a:buFont typeface="Wingdings" panose="05000000000000000000" pitchFamily="2" charset="2"/>
              <a:buChar char="§"/>
            </a:pPr>
            <a:r>
              <a:rPr lang="en-US" sz="2000" i="0" dirty="0">
                <a:latin typeface="Times New Roman" panose="02020603050405020304" pitchFamily="18" charset="0"/>
                <a:cs typeface="Times New Roman" panose="02020603050405020304" pitchFamily="18" charset="0"/>
              </a:rPr>
              <a:t>LATHA </a:t>
            </a:r>
            <a:r>
              <a:rPr lang="en-US" dirty="0">
                <a:latin typeface="Times New Roman" panose="02020603050405020304" pitchFamily="18" charset="0"/>
                <a:cs typeface="Times New Roman" panose="02020603050405020304" pitchFamily="18" charset="0"/>
              </a:rPr>
              <a:t> </a:t>
            </a:r>
            <a:r>
              <a:rPr lang="en-US" sz="2000" i="0" dirty="0">
                <a:latin typeface="Times New Roman" panose="02020603050405020304" pitchFamily="18" charset="0"/>
                <a:cs typeface="Times New Roman" panose="02020603050405020304" pitchFamily="18" charset="0"/>
              </a:rPr>
              <a:t>V     </a:t>
            </a:r>
            <a:r>
              <a:rPr lang="en-US" dirty="0">
                <a:latin typeface="Times New Roman" panose="02020603050405020304" pitchFamily="18" charset="0"/>
                <a:cs typeface="Times New Roman" panose="02020603050405020304" pitchFamily="18" charset="0"/>
              </a:rPr>
              <a:t>   </a:t>
            </a:r>
            <a:r>
              <a:rPr lang="en-US" i="0" dirty="0">
                <a:latin typeface="Times New Roman" panose="02020603050405020304" pitchFamily="18" charset="0"/>
                <a:cs typeface="Times New Roman" panose="02020603050405020304" pitchFamily="18" charset="0"/>
              </a:rPr>
              <a:t>                    </a:t>
            </a:r>
            <a:r>
              <a:rPr lang="en-US" sz="2000" i="0" dirty="0">
                <a:latin typeface="Times New Roman" panose="02020603050405020304" pitchFamily="18" charset="0"/>
                <a:cs typeface="Times New Roman" panose="02020603050405020304" pitchFamily="18" charset="0"/>
              </a:rPr>
              <a:t>1KS18CS037</a:t>
            </a:r>
          </a:p>
          <a:p>
            <a:pPr lvl="3">
              <a:buFont typeface="Wingdings" panose="05000000000000000000" pitchFamily="2" charset="2"/>
              <a:buChar char="§"/>
            </a:pPr>
            <a:r>
              <a:rPr lang="en-US" sz="2000" i="0" dirty="0">
                <a:latin typeface="Times New Roman" panose="02020603050405020304" pitchFamily="18" charset="0"/>
                <a:cs typeface="Times New Roman" panose="02020603050405020304" pitchFamily="18" charset="0"/>
              </a:rPr>
              <a:t>MOPURI SREELAKSMI  1KS18CS053  </a:t>
            </a:r>
            <a:r>
              <a:rPr lang="en-US" i="0" dirty="0">
                <a:latin typeface="Times New Roman" panose="02020603050405020304" pitchFamily="18" charset="0"/>
                <a:cs typeface="Times New Roman" panose="02020603050405020304" pitchFamily="18" charset="0"/>
              </a:rPr>
              <a:t>                                      </a:t>
            </a:r>
            <a:endParaRPr lang="en-IN" i="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1947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inVertical)">
                                      <p:cBhvr>
                                        <p:cTn id="21" dur="500"/>
                                        <p:tgtEl>
                                          <p:spTgt spid="3">
                                            <p:txEl>
                                              <p:pRg st="3" end="3"/>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barn(inVertical)">
                                      <p:cBhvr>
                                        <p:cTn id="24" dur="500"/>
                                        <p:tgtEl>
                                          <p:spTgt spid="3">
                                            <p:txEl>
                                              <p:pRg st="4" end="4"/>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arn(inVertic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B9F53-2D3D-4662-B51D-8539F98D53A3}"/>
              </a:ext>
            </a:extLst>
          </p:cNvPr>
          <p:cNvSpPr>
            <a:spLocks noGrp="1"/>
          </p:cNvSpPr>
          <p:nvPr>
            <p:ph type="title"/>
          </p:nvPr>
        </p:nvSpPr>
        <p:spPr/>
        <p:txBody>
          <a:bodyPr>
            <a:normAutofit/>
          </a:bodyPr>
          <a:lstStyle/>
          <a:p>
            <a:pPr algn="ctr"/>
            <a:r>
              <a:rPr lang="en-US" sz="2500" u="sng" dirty="0">
                <a:latin typeface="Times New Roman" panose="02020603050405020304" pitchFamily="18" charset="0"/>
                <a:cs typeface="Times New Roman" panose="02020603050405020304" pitchFamily="18" charset="0"/>
              </a:rPr>
              <a:t>INTRODUCTION</a:t>
            </a:r>
            <a:br>
              <a:rPr lang="en-US" sz="2500" dirty="0">
                <a:latin typeface="Times New Roman" panose="02020603050405020304" pitchFamily="18" charset="0"/>
                <a:cs typeface="Times New Roman" panose="02020603050405020304" pitchFamily="18" charset="0"/>
              </a:rPr>
            </a:br>
            <a:endParaRPr lang="en-IN" sz="25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60B3B0E-419C-4D6E-AB6F-3FE2570F572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Online learning are becoming popular.</a:t>
            </a:r>
            <a:endParaRPr lang="en-IN"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These are apps and websites designed to help students in many problem areas. These include specific subjects like math , and can even help better engage a student  in school</a:t>
            </a:r>
          </a:p>
          <a:p>
            <a:r>
              <a:rPr lang="en-US" dirty="0">
                <a:latin typeface="Times New Roman" panose="02020603050405020304" pitchFamily="18" charset="0"/>
                <a:cs typeface="Times New Roman" panose="02020603050405020304" pitchFamily="18" charset="0"/>
              </a:rPr>
              <a:t>Online learning platforms are also designed for students of all ages</a:t>
            </a:r>
          </a:p>
          <a:p>
            <a:r>
              <a:rPr lang="en-US" dirty="0">
                <a:latin typeface="Times New Roman" panose="02020603050405020304" pitchFamily="18" charset="0"/>
                <a:cs typeface="Times New Roman" panose="02020603050405020304" pitchFamily="18" charset="0"/>
              </a:rPr>
              <a:t>Pre- K level online learning platform can help users learn new words and other core learning skills which are useful </a:t>
            </a:r>
          </a:p>
          <a:p>
            <a:r>
              <a:rPr lang="en-US" dirty="0">
                <a:latin typeface="Times New Roman" panose="02020603050405020304" pitchFamily="18" charset="0"/>
                <a:cs typeface="Times New Roman" panose="02020603050405020304" pitchFamily="18" charset="0"/>
              </a:rPr>
              <a:t>These platforms are designed to make learning fun for everyone</a:t>
            </a:r>
          </a:p>
        </p:txBody>
      </p:sp>
    </p:spTree>
    <p:extLst>
      <p:ext uri="{BB962C8B-B14F-4D97-AF65-F5344CB8AC3E}">
        <p14:creationId xmlns:p14="http://schemas.microsoft.com/office/powerpoint/2010/main" val="39032395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inVertical)">
                                      <p:cBhvr>
                                        <p:cTn id="21" dur="500"/>
                                        <p:tgtEl>
                                          <p:spTgt spid="3">
                                            <p:txEl>
                                              <p:pRg st="3" end="3"/>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barn(inVertical)">
                                      <p:cBhvr>
                                        <p:cTn id="2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A9F22-F3D3-4E4C-A468-A4E5A630D6BA}"/>
              </a:ext>
            </a:extLst>
          </p:cNvPr>
          <p:cNvSpPr>
            <a:spLocks noGrp="1"/>
          </p:cNvSpPr>
          <p:nvPr>
            <p:ph type="title"/>
          </p:nvPr>
        </p:nvSpPr>
        <p:spPr/>
        <p:txBody>
          <a:bodyPr>
            <a:normAutofit/>
          </a:bodyPr>
          <a:lstStyle/>
          <a:p>
            <a:r>
              <a:rPr lang="en-US" sz="2500" dirty="0">
                <a:latin typeface="Times New Roman" panose="02020603050405020304" pitchFamily="18" charset="0"/>
                <a:cs typeface="Times New Roman" panose="02020603050405020304" pitchFamily="18" charset="0"/>
              </a:rPr>
              <a:t>                            </a:t>
            </a:r>
            <a:r>
              <a:rPr lang="en-US" sz="2500" u="sng" dirty="0">
                <a:latin typeface="Times New Roman" panose="02020603050405020304" pitchFamily="18" charset="0"/>
                <a:cs typeface="Times New Roman" panose="02020603050405020304" pitchFamily="18" charset="0"/>
              </a:rPr>
              <a:t>INFORMATION ON ONLINE LEARNING</a:t>
            </a:r>
            <a:r>
              <a:rPr lang="en-US" sz="2500" dirty="0">
                <a:latin typeface="Times New Roman" panose="02020603050405020304" pitchFamily="18" charset="0"/>
                <a:cs typeface="Times New Roman" panose="02020603050405020304" pitchFamily="18" charset="0"/>
              </a:rPr>
              <a:t>           </a:t>
            </a:r>
            <a:endParaRPr lang="en-IN" sz="25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9105A54-1EA5-4FBE-833A-A7573F36BFAF}"/>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This online learning system is based on framework that is made of PHP, JavaScript, Bootstrap layouts, </a:t>
            </a:r>
            <a:r>
              <a:rPr lang="en-US" dirty="0" err="1">
                <a:latin typeface="Times New Roman" panose="02020603050405020304" pitchFamily="18" charset="0"/>
                <a:cs typeface="Times New Roman" panose="02020603050405020304" pitchFamily="18" charset="0"/>
              </a:rPr>
              <a:t>JQuery</a:t>
            </a:r>
            <a:r>
              <a:rPr lang="en-US" dirty="0">
                <a:latin typeface="Times New Roman" panose="02020603050405020304" pitchFamily="18" charset="0"/>
                <a:cs typeface="Times New Roman" panose="02020603050405020304" pitchFamily="18" charset="0"/>
              </a:rPr>
              <a:t> and MYSQL database</a:t>
            </a:r>
            <a:r>
              <a:rPr lang="en-US" dirty="0"/>
              <a:t>.</a:t>
            </a:r>
          </a:p>
          <a:p>
            <a:r>
              <a:rPr lang="en-US" dirty="0">
                <a:latin typeface="Times New Roman" panose="02020603050405020304" pitchFamily="18" charset="0"/>
                <a:cs typeface="Times New Roman" panose="02020603050405020304" pitchFamily="18" charset="0"/>
              </a:rPr>
              <a:t> This framework is exceptionally useful most particularly in the event that you </a:t>
            </a:r>
            <a:r>
              <a:rPr lang="en-US">
                <a:latin typeface="Times New Roman" panose="02020603050405020304" pitchFamily="18" charset="0"/>
                <a:cs typeface="Times New Roman" panose="02020603050405020304" pitchFamily="18" charset="0"/>
              </a:rPr>
              <a:t>are going </a:t>
            </a:r>
            <a:r>
              <a:rPr lang="en-US" dirty="0">
                <a:latin typeface="Times New Roman" panose="02020603050405020304" pitchFamily="18" charset="0"/>
                <a:cs typeface="Times New Roman" panose="02020603050405020304" pitchFamily="18" charset="0"/>
              </a:rPr>
              <a:t>to make online exercises, exercises and furthermore make tests. Utilizing this framework, the educator can unreservedly set exercises dependent on the exercise that he transferred whether it's a pdf document or a video. </a:t>
            </a:r>
          </a:p>
          <a:p>
            <a:r>
              <a:rPr lang="en-US" dirty="0"/>
              <a:t> </a:t>
            </a:r>
            <a:r>
              <a:rPr lang="en-US" dirty="0">
                <a:latin typeface="Times New Roman" panose="02020603050405020304" pitchFamily="18" charset="0"/>
                <a:cs typeface="Times New Roman" panose="02020603050405020304" pitchFamily="18" charset="0"/>
              </a:rPr>
              <a:t>When the understudy as of now has a record on this framework, he would now be able to take the tests arranged by the instructor and even view the exercises. That is the means by which simple it is for them to get to the framework.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3072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DFA548-E175-4031-BEE7-4B6FBBB26B3A}"/>
              </a:ext>
            </a:extLst>
          </p:cNvPr>
          <p:cNvSpPr>
            <a:spLocks noGrp="1"/>
          </p:cNvSpPr>
          <p:nvPr>
            <p:ph type="title"/>
          </p:nvPr>
        </p:nvSpPr>
        <p:spPr/>
        <p:txBody>
          <a:bodyPr>
            <a:normAutofit/>
          </a:bodyPr>
          <a:lstStyle/>
          <a:p>
            <a:pPr algn="ctr"/>
            <a:r>
              <a:rPr lang="en-US" sz="2500" u="sng" dirty="0">
                <a:latin typeface="Times New Roman" panose="02020603050405020304" pitchFamily="18" charset="0"/>
                <a:cs typeface="Times New Roman" panose="02020603050405020304" pitchFamily="18" charset="0"/>
              </a:rPr>
              <a:t>CONCLUSION</a:t>
            </a:r>
            <a:endParaRPr lang="en-IN" sz="2500" u="sng" dirty="0">
              <a:latin typeface="Times New Roman" panose="020206030504050203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F80D3061-5E24-4F2D-AB19-E4FA97F19DB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For older students online learning platform focus on improving specific skills ,    offering activities and quizzes to improve their understanding of different subjects.</a:t>
            </a:r>
          </a:p>
          <a:p>
            <a:r>
              <a:rPr lang="en-US" dirty="0">
                <a:latin typeface="Times New Roman" panose="02020603050405020304" pitchFamily="18" charset="0"/>
                <a:cs typeface="Times New Roman" panose="02020603050405020304" pitchFamily="18" charset="0"/>
              </a:rPr>
              <a:t>As students, it will help create online learning platforms ,troubleshoot any issues ,      and collaborate on inventive ways to improve learning skills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441712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barn(inVertical)">
                                      <p:cBhvr>
                                        <p:cTn id="12" dur="500"/>
                                        <p:tgtEl>
                                          <p:spTgt spid="7">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barn(inVertical)">
                                      <p:cBhvr>
                                        <p:cTn id="15"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AE51A-9F22-4E67-BAF6-D53A17B71F5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A286420-A29C-446A-956E-FDC389FEF8D3}"/>
              </a:ext>
            </a:extLst>
          </p:cNvPr>
          <p:cNvSpPr>
            <a:spLocks noGrp="1"/>
          </p:cNvSpPr>
          <p:nvPr>
            <p:ph idx="1"/>
          </p:nvPr>
        </p:nvSpPr>
        <p:spPr/>
        <p:txBody>
          <a:bodyPr>
            <a:normAutofit/>
          </a:bodyPr>
          <a:lstStyle/>
          <a:p>
            <a:pPr marL="0" indent="0" algn="ctr">
              <a:buNone/>
            </a:pPr>
            <a:r>
              <a:rPr lang="en-US" sz="4400" u="sng" dirty="0">
                <a:latin typeface="Times New Roman" panose="02020603050405020304" pitchFamily="18" charset="0"/>
                <a:cs typeface="Times New Roman" panose="02020603050405020304" pitchFamily="18" charset="0"/>
              </a:rPr>
              <a:t>Thank You</a:t>
            </a:r>
            <a:endParaRPr lang="en-IN" sz="4400" u="sng"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3AD6079E-B3C7-4799-A86F-B6495AD1E0FE}"/>
              </a:ext>
            </a:extLst>
          </p:cNvPr>
          <p:cNvPicPr>
            <a:picLocks noChangeAspect="1"/>
          </p:cNvPicPr>
          <p:nvPr/>
        </p:nvPicPr>
        <p:blipFill>
          <a:blip r:embed="rId2"/>
          <a:stretch>
            <a:fillRect/>
          </a:stretch>
        </p:blipFill>
        <p:spPr>
          <a:xfrm>
            <a:off x="4584700" y="2997200"/>
            <a:ext cx="3022600" cy="3175000"/>
          </a:xfrm>
          <a:prstGeom prst="rect">
            <a:avLst/>
          </a:prstGeom>
        </p:spPr>
      </p:pic>
    </p:spTree>
    <p:extLst>
      <p:ext uri="{BB962C8B-B14F-4D97-AF65-F5344CB8AC3E}">
        <p14:creationId xmlns:p14="http://schemas.microsoft.com/office/powerpoint/2010/main" val="410203983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documentManagement/types"/>
    <ds:schemaRef ds:uri="http://purl.org/dc/terms/"/>
    <ds:schemaRef ds:uri="http://purl.org/dc/dcmitype/"/>
    <ds:schemaRef ds:uri="http://purl.org/dc/elements/1.1/"/>
    <ds:schemaRef ds:uri="http://schemas.microsoft.com/office/infopath/2007/PartnerControls"/>
    <ds:schemaRef ds:uri="http://schemas.openxmlformats.org/package/2006/metadata/core-properties"/>
    <ds:schemaRef ds:uri="http://www.w3.org/XML/1998/namespace"/>
    <ds:schemaRef ds:uri="16c05727-aa75-4e4a-9b5f-8a80a1165891"/>
    <ds:schemaRef ds:uri="71af3243-3dd4-4a8d-8c0d-dd76da1f02a5"/>
    <ds:schemaRef ds:uri="http://schemas.microsoft.com/office/2006/metadata/properties"/>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169</Words>
  <Application>Microsoft Office PowerPoint</Application>
  <PresentationFormat>Widescreen</PresentationFormat>
  <Paragraphs>23</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Calibri</vt:lpstr>
      <vt:lpstr>Franklin Gothic Book</vt:lpstr>
      <vt:lpstr>Times New Roman</vt:lpstr>
      <vt:lpstr>Wingdings</vt:lpstr>
      <vt:lpstr>Crop</vt:lpstr>
      <vt:lpstr>CODE INOVATION SERIES</vt:lpstr>
      <vt:lpstr>                            COMPUTER SCIENCE DEPARTMENT                                 5TH SEM FOR THE YEAR 2020-21                      OUR IDEA: INTELLIGENT TUTORTING SYSTEM                                           FOR ONLINE LEARNING</vt:lpstr>
      <vt:lpstr>INTRODUCTION </vt:lpstr>
      <vt:lpstr>                            INFORMATION ON ONLINE LEARNING           </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2021-04-10T05:18:32Z</dcterms:created>
  <dcterms:modified xsi:type="dcterms:W3CDTF">2021-04-10T07:32:50Z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